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6" d="100"/>
          <a:sy n="116" d="100"/>
        </p:scale>
        <p:origin x="-149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gif>
</file>

<file path=ppt/media/image3.jpg>
</file>

<file path=ppt/media/image4.png>
</file>

<file path=ppt/media/image5.png>
</file>

<file path=ppt/media/image6.gif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3682445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494fe5f82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g494fe5f82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494c65457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g494c65457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dia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 en verticale teks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e titel en teks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 en objec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ekop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houd van twee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gelijking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lleen titel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eg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houd met bijschrift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fbeelding met bijschrift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‹nr.›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nl-NL" dirty="0" smtClean="0">
                <a:solidFill>
                  <a:schemeClr val="lt1"/>
                </a:solidFill>
                <a:latin typeface="October Crow" panose="02000500000000000000" pitchFamily="2" charset="0"/>
                <a:ea typeface="Arial"/>
                <a:cs typeface="Arial"/>
                <a:sym typeface="Arial"/>
              </a:rPr>
              <a:t>Crystal </a:t>
            </a:r>
            <a:r>
              <a:rPr lang="nl-NL" dirty="0" err="1" smtClean="0">
                <a:solidFill>
                  <a:schemeClr val="lt1"/>
                </a:solidFill>
                <a:latin typeface="October Crow" panose="02000500000000000000" pitchFamily="2" charset="0"/>
                <a:ea typeface="Arial"/>
                <a:cs typeface="Arial"/>
                <a:sym typeface="Arial"/>
              </a:rPr>
              <a:t>lake’s</a:t>
            </a:r>
            <a:r>
              <a:rPr lang="nl-NL" dirty="0" smtClean="0">
                <a:solidFill>
                  <a:schemeClr val="lt1"/>
                </a:solidFill>
                <a:latin typeface="October Crow" panose="02000500000000000000" pitchFamily="2" charset="0"/>
                <a:ea typeface="Arial"/>
                <a:cs typeface="Arial"/>
                <a:sym typeface="Arial"/>
              </a:rPr>
              <a:t> </a:t>
            </a:r>
            <a:r>
              <a:rPr lang="nl-NL" dirty="0" err="1">
                <a:solidFill>
                  <a:schemeClr val="lt1"/>
                </a:solidFill>
                <a:latin typeface="October Crow" panose="02000500000000000000" pitchFamily="2" charset="0"/>
                <a:ea typeface="Arial"/>
                <a:cs typeface="Arial"/>
                <a:sym typeface="Arial"/>
              </a:rPr>
              <a:t>mansion</a:t>
            </a:r>
            <a:endParaRPr dirty="0">
              <a:solidFill>
                <a:schemeClr val="lt1"/>
              </a:solidFill>
              <a:latin typeface="October Crow" panose="02000500000000000000" pitchFamily="2" charset="0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1"/>
          </p:nvPr>
        </p:nvSpPr>
        <p:spPr>
          <a:xfrm>
            <a:off x="1440000" y="486916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20"/>
              <a:buNone/>
            </a:pPr>
            <a:r>
              <a:rPr lang="nl-NL" sz="272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Producer: Jermo</a:t>
            </a:r>
            <a:endParaRPr sz="272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80000"/>
              </a:lnSpc>
              <a:spcBef>
                <a:spcPts val="544"/>
              </a:spcBef>
              <a:spcAft>
                <a:spcPts val="0"/>
              </a:spcAft>
              <a:buClr>
                <a:schemeClr val="lt1"/>
              </a:buClr>
              <a:buSzPts val="2720"/>
              <a:buNone/>
            </a:pPr>
            <a:r>
              <a:rPr lang="nl-NL" sz="272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Lead Artist &amp; Scrum: Stanley</a:t>
            </a:r>
            <a:endParaRPr/>
          </a:p>
          <a:p>
            <a:pPr marL="0" lvl="0" indent="0" algn="ctr" rtl="0">
              <a:lnSpc>
                <a:spcPct val="80000"/>
              </a:lnSpc>
              <a:spcBef>
                <a:spcPts val="544"/>
              </a:spcBef>
              <a:spcAft>
                <a:spcPts val="0"/>
              </a:spcAft>
              <a:buClr>
                <a:schemeClr val="lt1"/>
              </a:buClr>
              <a:buSzPts val="2720"/>
              <a:buNone/>
            </a:pPr>
            <a:r>
              <a:rPr lang="nl-NL" sz="272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UX: Jorrit &amp; Stefan</a:t>
            </a:r>
            <a:endParaRPr/>
          </a:p>
          <a:p>
            <a:pPr marL="0" lvl="0" indent="0" algn="ctr" rtl="0">
              <a:lnSpc>
                <a:spcPct val="80000"/>
              </a:lnSpc>
              <a:spcBef>
                <a:spcPts val="544"/>
              </a:spcBef>
              <a:spcAft>
                <a:spcPts val="0"/>
              </a:spcAft>
              <a:buClr>
                <a:schemeClr val="lt1"/>
              </a:buClr>
              <a:buSzPts val="2720"/>
              <a:buNone/>
            </a:pPr>
            <a:r>
              <a:rPr lang="nl-NL" sz="272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Lead Programmer: Daniel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2"/>
          <p:cNvSpPr txBox="1">
            <a:spLocks noGrp="1"/>
          </p:cNvSpPr>
          <p:nvPr>
            <p:ph type="title"/>
          </p:nvPr>
        </p:nvSpPr>
        <p:spPr>
          <a:xfrm>
            <a:off x="457199" y="676885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nl-NL" dirty="0" err="1">
                <a:solidFill>
                  <a:schemeClr val="lt1"/>
                </a:solidFill>
                <a:latin typeface="October Crow" panose="02000500000000000000" pitchFamily="2" charset="0"/>
                <a:ea typeface="Arial"/>
                <a:cs typeface="Arial"/>
                <a:sym typeface="Arial"/>
              </a:rPr>
              <a:t>Any</a:t>
            </a:r>
            <a:r>
              <a:rPr lang="nl-NL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nl-NL" dirty="0" err="1">
                <a:solidFill>
                  <a:schemeClr val="lt1"/>
                </a:solidFill>
                <a:latin typeface="October Crow" panose="02000500000000000000" pitchFamily="2" charset="0"/>
                <a:ea typeface="Arial"/>
                <a:cs typeface="Arial"/>
                <a:sym typeface="Arial"/>
              </a:rPr>
              <a:t>questions</a:t>
            </a:r>
            <a:r>
              <a:rPr lang="nl-NL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?</a:t>
            </a:r>
            <a:endParaRPr dirty="0"/>
          </a:p>
        </p:txBody>
      </p:sp>
      <p:pic>
        <p:nvPicPr>
          <p:cNvPr id="161" name="Google Shape;161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35696" y="2564904"/>
            <a:ext cx="5274290" cy="39756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>
            <a:spLocks noGrp="1"/>
          </p:cNvSpPr>
          <p:nvPr>
            <p:ph type="title"/>
          </p:nvPr>
        </p:nvSpPr>
        <p:spPr>
          <a:xfrm>
            <a:off x="457200" y="133113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nl-NL" dirty="0">
                <a:solidFill>
                  <a:schemeClr val="lt1"/>
                </a:solidFill>
                <a:latin typeface="October Crow" panose="02000500000000000000" pitchFamily="2" charset="0"/>
                <a:ea typeface="Arial"/>
                <a:cs typeface="Arial"/>
                <a:sym typeface="Arial"/>
              </a:rPr>
              <a:t>Inhoud</a:t>
            </a:r>
            <a:endParaRPr dirty="0">
              <a:solidFill>
                <a:schemeClr val="lt1"/>
              </a:solidFill>
              <a:latin typeface="October Crow" panose="02000500000000000000" pitchFamily="2" charset="0"/>
              <a:ea typeface="Arial"/>
              <a:cs typeface="Arial"/>
            </a:endParaRPr>
          </a:p>
        </p:txBody>
      </p:sp>
      <p:sp>
        <p:nvSpPr>
          <p:cNvPr id="91" name="Google Shape;91;p14"/>
          <p:cNvSpPr txBox="1">
            <a:spLocks noGrp="1"/>
          </p:cNvSpPr>
          <p:nvPr>
            <p:ph type="body" idx="1"/>
          </p:nvPr>
        </p:nvSpPr>
        <p:spPr>
          <a:xfrm>
            <a:off x="457200" y="10373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3083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nl-NL" sz="2400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Inspiration</a:t>
            </a:r>
            <a:endParaRPr sz="2400" dirty="0"/>
          </a:p>
          <a:p>
            <a:pPr marL="342900" lvl="0" indent="-178435" algn="l" rtl="0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None/>
            </a:pPr>
            <a:endParaRPr sz="24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lvl="0" indent="-381000" algn="l" rtl="0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nl-NL" sz="24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Planning</a:t>
            </a:r>
            <a:endParaRPr sz="24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lvl="0" indent="0" algn="l" rtl="0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None/>
            </a:pPr>
            <a:endParaRPr sz="24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lvl="0" indent="-330835" algn="l" rtl="0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nl-NL" sz="2400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Mechanics</a:t>
            </a:r>
            <a:endParaRPr sz="24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lvl="0" indent="-178435" algn="l" rtl="0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None/>
            </a:pPr>
            <a:endParaRPr sz="24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lvl="0" indent="-330835" algn="l" rtl="0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nl-NL" sz="2400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U.X.</a:t>
            </a:r>
            <a:endParaRPr sz="24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lvl="0" indent="0" algn="l" rtl="0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None/>
            </a:pPr>
            <a:endParaRPr sz="24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lvl="0" indent="-330835" algn="l" rtl="0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nl-NL" sz="24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Setting</a:t>
            </a:r>
            <a:endParaRPr sz="24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None/>
            </a:pPr>
            <a:endParaRPr sz="24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lvl="0" indent="-330835" algn="l" rtl="0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nl-NL" sz="24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Style</a:t>
            </a:r>
            <a:endParaRPr sz="24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lvl="0" indent="-178435" algn="l" rtl="0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None/>
            </a:pPr>
            <a:endParaRPr sz="24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lvl="0" indent="-330835" algn="l" rtl="0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nl-NL" sz="2400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Questions</a:t>
            </a:r>
            <a:endParaRPr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nl-NL" dirty="0" err="1">
                <a:solidFill>
                  <a:schemeClr val="lt1"/>
                </a:solidFill>
                <a:latin typeface="October Crow" panose="02000500000000000000" pitchFamily="2" charset="0"/>
                <a:ea typeface="Arial"/>
                <a:cs typeface="Arial"/>
                <a:sym typeface="Arial"/>
              </a:rPr>
              <a:t>Inspiration</a:t>
            </a:r>
            <a:endParaRPr dirty="0">
              <a:solidFill>
                <a:schemeClr val="lt1"/>
              </a:solidFill>
              <a:latin typeface="October Crow" panose="02000500000000000000" pitchFamily="2" charset="0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Amnesia</a:t>
            </a:r>
            <a:endParaRPr/>
          </a:p>
          <a:p>
            <a:pPr marL="342900" lvl="0" indent="-1651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Friday the 13th</a:t>
            </a:r>
            <a:endParaRPr/>
          </a:p>
        </p:txBody>
      </p:sp>
      <p:pic>
        <p:nvPicPr>
          <p:cNvPr id="98" name="Google Shape;98;p15" descr="Gerelateerde afbeeldi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04671" y="1862391"/>
            <a:ext cx="3995936" cy="2247714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5" descr="Gerelateerde afbeeldi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697538" y="4266917"/>
            <a:ext cx="4010194" cy="22557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>
            <a:spLocks noGrp="1"/>
          </p:cNvSpPr>
          <p:nvPr>
            <p:ph type="title"/>
          </p:nvPr>
        </p:nvSpPr>
        <p:spPr>
          <a:xfrm>
            <a:off x="457200" y="83163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nl-NL" dirty="0">
                <a:solidFill>
                  <a:schemeClr val="lt1"/>
                </a:solidFill>
                <a:latin typeface="October Crow" panose="02000500000000000000" pitchFamily="2" charset="0"/>
                <a:ea typeface="Arial"/>
                <a:cs typeface="Arial"/>
                <a:sym typeface="Arial"/>
              </a:rPr>
              <a:t>Planning</a:t>
            </a:r>
            <a:endParaRPr dirty="0">
              <a:solidFill>
                <a:schemeClr val="lt1"/>
              </a:solidFill>
              <a:latin typeface="October Crow" panose="02000500000000000000" pitchFamily="2" charset="0"/>
              <a:ea typeface="Arial"/>
              <a:cs typeface="Arial"/>
            </a:endParaRPr>
          </a:p>
        </p:txBody>
      </p:sp>
      <p:sp>
        <p:nvSpPr>
          <p:cNvPr id="105" name="Google Shape;105;p16"/>
          <p:cNvSpPr txBox="1">
            <a:spLocks noGrp="1"/>
          </p:cNvSpPr>
          <p:nvPr>
            <p:ph type="body" idx="1"/>
          </p:nvPr>
        </p:nvSpPr>
        <p:spPr>
          <a:xfrm>
            <a:off x="457200" y="1226175"/>
            <a:ext cx="8229600" cy="26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Char char="•"/>
            </a:pPr>
            <a:r>
              <a:rPr lang="nl-NL" sz="2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Trello</a:t>
            </a:r>
            <a:endParaRPr sz="2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Char char="•"/>
            </a:pPr>
            <a:r>
              <a:rPr lang="nl-NL" sz="2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Moscow</a:t>
            </a:r>
            <a:endParaRPr sz="2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Char char="•"/>
            </a:pPr>
            <a:r>
              <a:rPr lang="nl-NL" sz="2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Scrum</a:t>
            </a:r>
            <a:endParaRPr sz="2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6" name="Google Shape;10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307124"/>
            <a:ext cx="4419600" cy="3398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226175"/>
            <a:ext cx="4419599" cy="339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nl-NL" dirty="0" err="1">
                <a:solidFill>
                  <a:schemeClr val="lt1"/>
                </a:solidFill>
                <a:latin typeface="October Crow" panose="02000500000000000000" pitchFamily="2" charset="0"/>
                <a:ea typeface="Arial"/>
                <a:cs typeface="Arial"/>
                <a:sym typeface="Arial"/>
              </a:rPr>
              <a:t>Mechanics</a:t>
            </a:r>
            <a:endParaRPr dirty="0">
              <a:solidFill>
                <a:schemeClr val="lt1"/>
              </a:solidFill>
              <a:latin typeface="October Crow" panose="02000500000000000000" pitchFamily="2" charset="0"/>
              <a:ea typeface="Arial"/>
              <a:cs typeface="Arial"/>
            </a:endParaRPr>
          </a:p>
        </p:txBody>
      </p:sp>
      <p:sp>
        <p:nvSpPr>
          <p:cNvPr id="113" name="Google Shape;113;p1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Move &amp; hide</a:t>
            </a:r>
            <a:endParaRPr/>
          </a:p>
          <a:p>
            <a:pPr marL="342900" lvl="0" indent="-1651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Search</a:t>
            </a:r>
            <a:endParaRPr/>
          </a:p>
          <a:p>
            <a:pPr marL="342900" lvl="0" indent="-1651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Corner of the eye</a:t>
            </a:r>
            <a:endParaRPr sz="2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4" name="Google Shape;114;p17" descr="Gerelateerde afbeelding"/>
          <p:cNvPicPr preferRelativeResize="0"/>
          <p:nvPr/>
        </p:nvPicPr>
        <p:blipFill rotWithShape="1">
          <a:blip r:embed="rId3">
            <a:alphaModFix/>
          </a:blip>
          <a:srcRect l="22045" r="19244"/>
          <a:stretch/>
        </p:blipFill>
        <p:spPr>
          <a:xfrm>
            <a:off x="4124800" y="3281025"/>
            <a:ext cx="4843350" cy="343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nl-NL" dirty="0">
                <a:solidFill>
                  <a:schemeClr val="lt1"/>
                </a:solidFill>
                <a:latin typeface="October Crow" panose="02000500000000000000" pitchFamily="2" charset="0"/>
                <a:ea typeface="Arial"/>
                <a:cs typeface="Arial"/>
                <a:sym typeface="Arial"/>
              </a:rPr>
              <a:t>U.X</a:t>
            </a:r>
            <a:r>
              <a:rPr lang="nl-NL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dirty="0"/>
          </a:p>
        </p:txBody>
      </p:sp>
      <p:sp>
        <p:nvSpPr>
          <p:cNvPr id="120" name="Google Shape;120;p1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Never safe</a:t>
            </a:r>
            <a:endParaRPr/>
          </a:p>
          <a:p>
            <a:pPr marL="342900" lvl="0" indent="-16510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Lighting</a:t>
            </a:r>
            <a:endParaRPr/>
          </a:p>
          <a:p>
            <a:pPr marL="342900" lvl="0" indent="-16510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Sound</a:t>
            </a:r>
            <a:endParaRPr/>
          </a:p>
          <a:p>
            <a:pPr marL="342900" lvl="0" indent="-16510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Effects</a:t>
            </a:r>
            <a:endParaRPr/>
          </a:p>
          <a:p>
            <a:pPr marL="342900" lvl="0" indent="-16510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Minimal UI</a:t>
            </a:r>
            <a:endParaRPr/>
          </a:p>
        </p:txBody>
      </p:sp>
      <p:pic>
        <p:nvPicPr>
          <p:cNvPr id="121" name="Google Shape;121;p18" descr="Gerelateerde afbeeldi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63888" y="2132856"/>
            <a:ext cx="5028853" cy="30173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nl-NL" dirty="0">
                <a:solidFill>
                  <a:schemeClr val="lt1"/>
                </a:solidFill>
                <a:latin typeface="October Crow" panose="02000500000000000000" pitchFamily="2" charset="0"/>
                <a:ea typeface="Arial"/>
                <a:cs typeface="Arial"/>
                <a:sym typeface="Arial"/>
              </a:rPr>
              <a:t>Setting</a:t>
            </a:r>
            <a:endParaRPr dirty="0">
              <a:solidFill>
                <a:schemeClr val="lt1"/>
              </a:solidFill>
              <a:latin typeface="October Crow" panose="02000500000000000000" pitchFamily="2" charset="0"/>
              <a:ea typeface="Arial"/>
              <a:cs typeface="Arial"/>
            </a:endParaRPr>
          </a:p>
        </p:txBody>
      </p:sp>
      <p:sp>
        <p:nvSpPr>
          <p:cNvPr id="127" name="Google Shape;127;p1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Modern</a:t>
            </a:r>
            <a:endParaRPr/>
          </a:p>
          <a:p>
            <a:pPr marL="342900" lvl="0" indent="-1651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Time-blend 20th Century</a:t>
            </a:r>
            <a:endParaRPr/>
          </a:p>
          <a:p>
            <a:pPr marL="342900" lvl="0" indent="-63500" algn="l" rtl="0">
              <a:spcBef>
                <a:spcPts val="88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8" name="Google Shape;128;p19" descr="https://lh6.googleusercontent.com/bmrJLd33_ydROc1r0eBGwWlVFiLg_1yvC8-0XpTCQZpxuQwYhPMJ0HVYA4koqvsnCA3V4Ef7KfRY_qxQQ-geB-VD6O4tmjSPASVBK1-etYbZ0Dxi_eCcR_Y99l3BCam26eyz-JSA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409248" y="1507730"/>
            <a:ext cx="3512805" cy="23418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9" descr="https://lh3.googleusercontent.com/T0YjfSPdsZ0JHBa3Eg2Kr7JQp41zjMgTN5gx-iNVPMJ_sGXG3sOIy503v-vpfH90Fp5qt8n_7UmV7h3Xmn5dzXK4dQFoFlZmt9zP8k0PqqL1mCi2Ne1LqUbtIGrresktvu_Cmt6Z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39309" y="4084695"/>
            <a:ext cx="3924237" cy="25922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9" descr="https://lh5.googleusercontent.com/zYIqv3NH9DUua-WtzGXKjp2g_Wk8gCkpbU3ydVX7io8PHVcnKtCredFNwKw-PrzEj1xfBCaPY8esDpPR3iHrHeWrAaEWglcH8GgqQeDrLVD4TuhoBJ_2dTkN5B5sLbUnaqObG9ly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399965" y="4073183"/>
            <a:ext cx="3531350" cy="26153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0"/>
          <p:cNvSpPr txBox="1">
            <a:spLocks noGrp="1"/>
          </p:cNvSpPr>
          <p:nvPr>
            <p:ph type="title"/>
          </p:nvPr>
        </p:nvSpPr>
        <p:spPr>
          <a:xfrm>
            <a:off x="457200" y="-12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nl-NL" dirty="0">
                <a:solidFill>
                  <a:schemeClr val="lt1"/>
                </a:solidFill>
                <a:latin typeface="October Crow" panose="02000500000000000000" pitchFamily="2" charset="0"/>
                <a:ea typeface="Arial"/>
                <a:cs typeface="Arial"/>
                <a:sym typeface="Arial"/>
              </a:rPr>
              <a:t>Style</a:t>
            </a:r>
            <a:endParaRPr dirty="0">
              <a:solidFill>
                <a:schemeClr val="lt1"/>
              </a:solidFill>
              <a:latin typeface="October Crow" panose="02000500000000000000" pitchFamily="2" charset="0"/>
              <a:ea typeface="Arial"/>
              <a:cs typeface="Arial"/>
            </a:endParaRPr>
          </a:p>
        </p:txBody>
      </p:sp>
      <p:sp>
        <p:nvSpPr>
          <p:cNvPr id="136" name="Google Shape;136;p20"/>
          <p:cNvSpPr txBox="1">
            <a:spLocks noGrp="1"/>
          </p:cNvSpPr>
          <p:nvPr>
            <p:ph type="body" idx="1"/>
          </p:nvPr>
        </p:nvSpPr>
        <p:spPr>
          <a:xfrm>
            <a:off x="457200" y="686625"/>
            <a:ext cx="8229600" cy="26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Realistic</a:t>
            </a:r>
            <a:endParaRPr/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Eerie</a:t>
            </a:r>
            <a:endParaRPr/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Tense</a:t>
            </a:r>
            <a:endParaRPr/>
          </a:p>
        </p:txBody>
      </p:sp>
      <p:pic>
        <p:nvPicPr>
          <p:cNvPr id="137" name="Google Shape;137;p20" descr="https://lh5.googleusercontent.com/XWo1X4F9HHqhleihCvgaHkYaBkXX86UFWOgTAzoJ5QvJo0OC-cYh8HyVleJRjf6zf4zhwCULI9jqm_WZaCq4tGBd63d3hOb2B-liwyaLctUCT-aMU043tLAC7wfgg35y5VDxs1q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9625" y="2297150"/>
            <a:ext cx="3911794" cy="2235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0" descr="https://lh5.googleusercontent.com/hIfivV0_glTE0CZxIlemvgei1n3QHFcgWAx1BAt4isPqzmWo-axdiSD4BFs_zU29cu4r7f6o74fWinC9L49SNyOVamFpgZ_zt2YIO7BlTsj2KpN-5jleMbDNcHshO8ZWA1dYnxoh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39625" y="4597216"/>
            <a:ext cx="3911800" cy="22073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0"/>
          <p:cNvPicPr preferRelativeResize="0"/>
          <p:nvPr/>
        </p:nvPicPr>
        <p:blipFill rotWithShape="1">
          <a:blip r:embed="rId5">
            <a:alphaModFix/>
          </a:blip>
          <a:srcRect l="6292" t="9999" r="5329"/>
          <a:stretch/>
        </p:blipFill>
        <p:spPr>
          <a:xfrm>
            <a:off x="5082375" y="4442378"/>
            <a:ext cx="3961450" cy="22977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0"/>
          <p:cNvPicPr preferRelativeResize="0"/>
          <p:nvPr/>
        </p:nvPicPr>
        <p:blipFill rotWithShape="1">
          <a:blip r:embed="rId6">
            <a:alphaModFix/>
          </a:blip>
          <a:srcRect b="4223"/>
          <a:stretch/>
        </p:blipFill>
        <p:spPr>
          <a:xfrm>
            <a:off x="5082375" y="1417650"/>
            <a:ext cx="3961450" cy="294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nl-NL" dirty="0">
                <a:solidFill>
                  <a:schemeClr val="lt1"/>
                </a:solidFill>
                <a:latin typeface="October Crow" panose="02000500000000000000" pitchFamily="2" charset="0"/>
                <a:ea typeface="Arial"/>
                <a:cs typeface="Arial"/>
                <a:sym typeface="Arial"/>
              </a:rPr>
              <a:t>Style</a:t>
            </a:r>
            <a:endParaRPr dirty="0">
              <a:solidFill>
                <a:schemeClr val="lt1"/>
              </a:solidFill>
              <a:latin typeface="October Crow" panose="02000500000000000000" pitchFamily="2" charset="0"/>
              <a:ea typeface="Arial"/>
              <a:cs typeface="Arial"/>
            </a:endParaRPr>
          </a:p>
        </p:txBody>
      </p:sp>
      <p:sp>
        <p:nvSpPr>
          <p:cNvPr id="146" name="Google Shape;146;p2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26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endParaRPr/>
          </a:p>
        </p:txBody>
      </p:sp>
      <p:pic>
        <p:nvPicPr>
          <p:cNvPr id="147" name="Google Shape;147;p21"/>
          <p:cNvPicPr preferRelativeResize="0"/>
          <p:nvPr/>
        </p:nvPicPr>
        <p:blipFill rotWithShape="1">
          <a:blip r:embed="rId3">
            <a:alphaModFix/>
          </a:blip>
          <a:srcRect l="26220" t="7272" r="21949" b="4365"/>
          <a:stretch/>
        </p:blipFill>
        <p:spPr>
          <a:xfrm>
            <a:off x="139525" y="4079625"/>
            <a:ext cx="923925" cy="2657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1"/>
          <p:cNvPicPr preferRelativeResize="0"/>
          <p:nvPr/>
        </p:nvPicPr>
        <p:blipFill rotWithShape="1">
          <a:blip r:embed="rId4">
            <a:alphaModFix/>
          </a:blip>
          <a:srcRect t="2001" r="33501" b="26246"/>
          <a:stretch/>
        </p:blipFill>
        <p:spPr>
          <a:xfrm>
            <a:off x="1154025" y="4079625"/>
            <a:ext cx="1857375" cy="2657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1"/>
          <p:cNvPicPr preferRelativeResize="0"/>
          <p:nvPr/>
        </p:nvPicPr>
        <p:blipFill rotWithShape="1">
          <a:blip r:embed="rId5">
            <a:alphaModFix/>
          </a:blip>
          <a:srcRect l="19434" t="25958" r="61711"/>
          <a:stretch/>
        </p:blipFill>
        <p:spPr>
          <a:xfrm>
            <a:off x="3101975" y="4089138"/>
            <a:ext cx="1295400" cy="263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1"/>
          <p:cNvPicPr preferRelativeResize="0"/>
          <p:nvPr/>
        </p:nvPicPr>
        <p:blipFill rotWithShape="1">
          <a:blip r:embed="rId6">
            <a:alphaModFix/>
          </a:blip>
          <a:srcRect l="16800" t="5895" r="66297" b="3541"/>
          <a:stretch/>
        </p:blipFill>
        <p:spPr>
          <a:xfrm>
            <a:off x="6102300" y="3508450"/>
            <a:ext cx="1068475" cy="322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1"/>
          <p:cNvPicPr preferRelativeResize="0"/>
          <p:nvPr/>
        </p:nvPicPr>
        <p:blipFill rotWithShape="1">
          <a:blip r:embed="rId6">
            <a:alphaModFix/>
          </a:blip>
          <a:srcRect l="44039" t="5895" r="40048" b="3541"/>
          <a:stretch/>
        </p:blipFill>
        <p:spPr>
          <a:xfrm>
            <a:off x="7235264" y="3508450"/>
            <a:ext cx="995211" cy="322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1"/>
          <p:cNvPicPr preferRelativeResize="0"/>
          <p:nvPr/>
        </p:nvPicPr>
        <p:blipFill rotWithShape="1">
          <a:blip r:embed="rId6">
            <a:alphaModFix/>
          </a:blip>
          <a:srcRect l="69601" t="5895" r="19283" b="3541"/>
          <a:stretch/>
        </p:blipFill>
        <p:spPr>
          <a:xfrm>
            <a:off x="8294964" y="3508450"/>
            <a:ext cx="682761" cy="322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1"/>
          <p:cNvPicPr preferRelativeResize="0"/>
          <p:nvPr/>
        </p:nvPicPr>
        <p:blipFill rotWithShape="1">
          <a:blip r:embed="rId7">
            <a:alphaModFix/>
          </a:blip>
          <a:srcRect l="951" t="738" r="951" b="738"/>
          <a:stretch/>
        </p:blipFill>
        <p:spPr>
          <a:xfrm>
            <a:off x="139524" y="612201"/>
            <a:ext cx="1597500" cy="337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1"/>
          <p:cNvPicPr preferRelativeResize="0"/>
          <p:nvPr/>
        </p:nvPicPr>
        <p:blipFill rotWithShape="1">
          <a:blip r:embed="rId8">
            <a:alphaModFix/>
          </a:blip>
          <a:srcRect l="10102" t="1465" r="10102" b="1465"/>
          <a:stretch/>
        </p:blipFill>
        <p:spPr>
          <a:xfrm>
            <a:off x="7617144" y="526675"/>
            <a:ext cx="1335256" cy="2814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1"/>
          <p:cNvPicPr preferRelativeResize="0"/>
          <p:nvPr/>
        </p:nvPicPr>
        <p:blipFill rotWithShape="1">
          <a:blip r:embed="rId9">
            <a:alphaModFix/>
          </a:blip>
          <a:srcRect l="3042" t="3288" r="11260"/>
          <a:stretch/>
        </p:blipFill>
        <p:spPr>
          <a:xfrm>
            <a:off x="6102301" y="526676"/>
            <a:ext cx="1514850" cy="281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Kantoorthema">
  <a:themeElements>
    <a:clrScheme name="Kantoor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70</Words>
  <Application>Microsoft Office PowerPoint</Application>
  <PresentationFormat>Diavoorstelling (4:3)</PresentationFormat>
  <Paragraphs>53</Paragraphs>
  <Slides>10</Slides>
  <Notes>10</Notes>
  <HiddenSlides>0</HiddenSlides>
  <MMClips>0</MMClips>
  <ScaleCrop>false</ScaleCrop>
  <HeadingPairs>
    <vt:vector size="4" baseType="variant">
      <vt:variant>
        <vt:lpstr>Thema</vt:lpstr>
      </vt:variant>
      <vt:variant>
        <vt:i4>1</vt:i4>
      </vt:variant>
      <vt:variant>
        <vt:lpstr>Diatitels</vt:lpstr>
      </vt:variant>
      <vt:variant>
        <vt:i4>10</vt:i4>
      </vt:variant>
    </vt:vector>
  </HeadingPairs>
  <TitlesOfParts>
    <vt:vector size="11" baseType="lpstr">
      <vt:lpstr>Kantoorthema</vt:lpstr>
      <vt:lpstr>Crystal lake’s mansion</vt:lpstr>
      <vt:lpstr>Inhoud</vt:lpstr>
      <vt:lpstr>Inspiration</vt:lpstr>
      <vt:lpstr>Planning</vt:lpstr>
      <vt:lpstr>Mechanics</vt:lpstr>
      <vt:lpstr>U.X.</vt:lpstr>
      <vt:lpstr>Setting</vt:lpstr>
      <vt:lpstr>Style</vt:lpstr>
      <vt:lpstr>Style</vt:lpstr>
      <vt:lpstr>Any questions?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Crystal lake’s mansion</dc:title>
  <cp:lastModifiedBy>Daniel Stremmelaar</cp:lastModifiedBy>
  <cp:revision>1</cp:revision>
  <dcterms:modified xsi:type="dcterms:W3CDTF">2018-11-26T07:36:53Z</dcterms:modified>
</cp:coreProperties>
</file>